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4" r:id="rId3"/>
    <p:sldId id="256" r:id="rId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9902-D2BD-B36A-BD58-7B834A329B0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90C964-CA3F-F2C2-8AC4-32109E5C12A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45F3E-8C5C-67C9-0634-549201D29F7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64C1B4-3134-4BF6-80F2-DD1501964DCA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03ADD-F873-4E30-EB34-229EC110EA3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26F24-8199-706D-E36F-D19096E6D29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4136EA7-4925-4921-904D-C41928DF7FA3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4667010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94555-3D6D-DC97-FFF1-25EE735FD06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97A1E-0A23-7CC8-7EC7-B7D2312BCBD1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F9836-E2DA-7474-3EF4-05C215FA185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F6ACAD2-67F4-477C-83A7-7760F7E1E963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D3CD5-8A89-5A56-F271-2C5B37E827C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281ED-7D5E-82F0-2663-94954E56548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DBD5E04-6947-4F1D-A1C9-37BA8258CC47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44950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343E89-3A13-9A8B-5FAB-94FD20AEFBEC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AD96D7-9368-2CEA-04AD-02088C4B2D9E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71F94-BEAA-DFC7-EAF8-6FF850A9C54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2DEECF-78A3-44FF-B2ED-3FAAA884785A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DD90C-90C4-E1C4-E0E7-2E6D5A65268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6072C-2ABF-0E25-FEC0-141E6A87157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A8E77D3-F657-456A-B62C-E821330F6EEA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54707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1DAEB5CE-DA47-5499-15C3-084B6043ACA6}"/>
              </a:ext>
            </a:extLst>
          </p:cNvPr>
          <p:cNvSpPr/>
          <p:nvPr/>
        </p:nvSpPr>
        <p:spPr>
          <a:xfrm>
            <a:off x="0" y="761996"/>
            <a:ext cx="9141622" cy="5333996"/>
          </a:xfrm>
          <a:prstGeom prst="rect">
            <a:avLst/>
          </a:prstGeom>
          <a:solidFill>
            <a:srgbClr val="40BAD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4871EDCE-C1BE-89F1-D0AA-BBB51F9FED88}"/>
              </a:ext>
            </a:extLst>
          </p:cNvPr>
          <p:cNvSpPr/>
          <p:nvPr/>
        </p:nvSpPr>
        <p:spPr>
          <a:xfrm>
            <a:off x="9270260" y="761996"/>
            <a:ext cx="2925321" cy="5333996"/>
          </a:xfrm>
          <a:prstGeom prst="rect">
            <a:avLst/>
          </a:prstGeom>
          <a:solidFill>
            <a:srgbClr val="C8C8C8">
              <a:alpha val="49804"/>
            </a:srgbClr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1A12E6-F1CC-9D72-9877-2284DB04024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/>
          <a:lstStyle>
            <a:lvl1pPr>
              <a:defRPr sz="5900" spc="-1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DB5859E-A370-2F46-FBCC-2BCC1CD9942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00014" y="4670243"/>
            <a:ext cx="7315200" cy="914400"/>
          </a:xfrm>
        </p:spPr>
        <p:txBody>
          <a:bodyPr anchor="t"/>
          <a:lstStyle>
            <a:lvl1pPr marL="0" indent="0">
              <a:buNone/>
              <a:defRPr sz="2200">
                <a:solidFill>
                  <a:srgbClr val="D9F1F6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071546A-2FD5-D0BC-D46F-E3B5AF48B07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1755A3-6944-47D1-8B69-4A6356D2E032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98293CC-C4DF-FAEB-233A-3F22965B361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F53357E-A02D-0996-E9B2-2677A401B03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8FFA486-B327-4183-9B6A-FECCFDCAE6D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4201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5AE5D-5F2D-A639-70C5-4FF0CA94D88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A153E-7960-B6D0-77EE-E971D6DCBB0D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97EAA-9985-72CF-C5CE-3919011DE51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C99330-7E22-43CE-AEDD-00F8EADEA6CB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08876-76AD-CAA8-8788-E409CB2D9FF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BABAB-AEC6-901B-DB85-E555D8F2CB5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F7524BD-13ED-429A-A156-C16CB0A3FA1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746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1B4EB-6110-6E94-F307-04030DA52E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/>
          <a:lstStyle>
            <a:lvl1pPr>
              <a:defRPr sz="5900" spc="-100">
                <a:solidFill>
                  <a:srgbClr val="59595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4ECB9-DB31-C521-0F53-19822FE1C9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86200" y="4672583"/>
            <a:ext cx="7315200" cy="914400"/>
          </a:xfrm>
        </p:spPr>
        <p:txBody>
          <a:bodyPr anchor="t"/>
          <a:lstStyle>
            <a:lvl1pPr marL="0" indent="0">
              <a:buNone/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1927A-381F-DE6E-5073-F8212EEBEA7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463910A-EF7F-489E-9CF2-90222A306B0D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D4777-8DA2-35FC-334D-D9DD7F25AFC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50B5E-6459-B67B-B956-8AADC8DD175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1ABD198-30C4-4F5A-A808-38BC9FEF4E7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9738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1E567-DE5B-C8E4-22DE-8F605A05C98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5DCCA-71DD-E67C-B9DD-E26D721EDDE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B270CC-7586-4BF7-2F8C-610ED3983166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7">
            <a:extLst>
              <a:ext uri="{FF2B5EF4-FFF2-40B4-BE49-F238E27FC236}">
                <a16:creationId xmlns:a16="http://schemas.microsoft.com/office/drawing/2014/main" id="{178A17EA-34A8-043B-773F-00CB361F0F3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1DCB785-6F73-4026-A945-67309E36B573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9FF63322-A07F-C2A5-0B1D-D053A5CAD0E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9">
            <a:extLst>
              <a:ext uri="{FF2B5EF4-FFF2-40B4-BE49-F238E27FC236}">
                <a16:creationId xmlns:a16="http://schemas.microsoft.com/office/drawing/2014/main" id="{A3AD8825-1A53-1041-373A-583B7F702BD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1093A88-8180-479D-B05C-59C2D2A9A69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591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9">
            <a:extLst>
              <a:ext uri="{FF2B5EF4-FFF2-40B4-BE49-F238E27FC236}">
                <a16:creationId xmlns:a16="http://schemas.microsoft.com/office/drawing/2014/main" id="{99D6D67F-1061-143F-D59F-70ACAD9CD9B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A8098-01DA-8D4C-0948-BAD12DC708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67912" y="1023588"/>
            <a:ext cx="3474720" cy="807716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BC07C-4721-82D2-0ED9-BF4FCEDEE75D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3867912" y="1930938"/>
            <a:ext cx="347472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593E23-9004-A8DC-05C1-94582249765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7818467" y="1023588"/>
            <a:ext cx="3474720" cy="813166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AC8BF0-64CE-DAC7-C8A7-2A6DA9EB4A20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7818467" y="1930938"/>
            <a:ext cx="347472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C659CE8A-03F2-4BC7-3090-197F40B2995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AA63BEE-497D-47DC-B77F-35E27B3FFCFC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E628B071-328E-5AFD-329E-1F39296FC68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11">
            <a:extLst>
              <a:ext uri="{FF2B5EF4-FFF2-40B4-BE49-F238E27FC236}">
                <a16:creationId xmlns:a16="http://schemas.microsoft.com/office/drawing/2014/main" id="{9E72840F-EDAE-015D-4BFF-5833F4FD0E2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2923864-5BDD-45A0-B00F-4783C1F5021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2822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6D8CBA52-99D6-4A14-B010-668F24005F7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C43CFECE-7FA4-92BD-D74F-D8A059E469C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85B2FC9-39AA-4050-9ECF-84254D7F682F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0A00C9B1-59B3-A13E-F6EB-D840BB24264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81B9CA95-9996-B93C-5672-CBA50CF993D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747657-50B0-414B-AB6D-D33D8612090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9324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D82C9951-8479-8BC9-8C3D-DAAC297F14A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D83F02-9783-4FCF-BA83-78A6E6BA8247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3" name="Footer Placeholder 5">
            <a:extLst>
              <a:ext uri="{FF2B5EF4-FFF2-40B4-BE49-F238E27FC236}">
                <a16:creationId xmlns:a16="http://schemas.microsoft.com/office/drawing/2014/main" id="{F1AE4466-53E8-525E-3444-2DA4CD643A3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90B244F4-773A-C098-D5C0-AAB16FC1749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9012CD4-0785-4248-BEC4-16CF6715A70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36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4C9E8-AC79-1377-994B-F5E389FA99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6C758-7288-DB41-D56C-5A0BBFD243B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E49472-DE1E-3698-6A61-477EE2B004D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56032" y="3494178"/>
            <a:ext cx="2834640" cy="2321990"/>
          </a:xfr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7">
            <a:extLst>
              <a:ext uri="{FF2B5EF4-FFF2-40B4-BE49-F238E27FC236}">
                <a16:creationId xmlns:a16="http://schemas.microsoft.com/office/drawing/2014/main" id="{4455877C-9F91-6E55-C864-3FEB1FFF449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B44EFFF-5360-4D5E-803C-9F0BE09A4DAE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1CC5AA99-853D-023A-AFBF-2763D7BDA0E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9">
            <a:extLst>
              <a:ext uri="{FF2B5EF4-FFF2-40B4-BE49-F238E27FC236}">
                <a16:creationId xmlns:a16="http://schemas.microsoft.com/office/drawing/2014/main" id="{1A240807-993E-56B5-5A15-3DF185F7F3E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6DB7683-9F9A-4CAD-9974-7B4304ABCDB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544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B2EDC-2421-2144-8822-48689E3D910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ACDA-BDC3-C477-9A72-324A7ABEAF21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17A52-ABBC-CE77-CF9F-4DF330BBCE6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7C3853D-E55F-4E65-963B-DEDAE0955A99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51824-B2D7-7B73-003D-3EF5B4E483A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EBD3C-C772-0FAF-E6E0-5A146C4AF20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38E7412-BEDD-4897-B07B-34E59406B519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822189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164A0-5FF1-D41E-75F2-05429245E5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6F5978-1F7E-F277-C844-3ADF7AAAC16B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3570640" y="767419"/>
            <a:ext cx="8115226" cy="5330952"/>
          </a:xfrm>
          <a:solidFill>
            <a:srgbClr val="BFBFBF"/>
          </a:solidFill>
        </p:spPr>
        <p:txBody>
          <a:bodyPr anchor="t"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6C8D5-654A-4BF9-2184-5548E84A09E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56032" y="3493008"/>
            <a:ext cx="2834640" cy="2322576"/>
          </a:xfr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7">
            <a:extLst>
              <a:ext uri="{FF2B5EF4-FFF2-40B4-BE49-F238E27FC236}">
                <a16:creationId xmlns:a16="http://schemas.microsoft.com/office/drawing/2014/main" id="{4F23607C-E049-B47F-0126-E320FC3DD6C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A8D370-2B6F-4399-AAA5-1E15ED478BCE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9FF4620D-8272-E6EB-9014-C4FAC0E838D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3499097" y="6356351"/>
            <a:ext cx="5911513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9">
            <a:extLst>
              <a:ext uri="{FF2B5EF4-FFF2-40B4-BE49-F238E27FC236}">
                <a16:creationId xmlns:a16="http://schemas.microsoft.com/office/drawing/2014/main" id="{6D3621CF-76CA-CD87-7B35-A38DBF0BB0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529D0F-D1F5-4764-BE7A-3AA1F309250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5862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7D89A-08A4-26D9-B800-5B7FC72E703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783898-839F-FF77-A59B-012B28B1AB7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20219B1B-0271-017B-9FE3-88BDD9F3AE1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35306B1-9D43-4C23-AD92-E720CC40AFD9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298A8C6E-C028-A56C-F575-49656DB484A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CC2C4D4C-D72F-6207-114F-AE6437728B9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6AD6487-CAF1-408D-AF16-734B065ECCF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74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CA327D-F28B-2159-0544-AAC8C23BA30C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381003" y="990596"/>
            <a:ext cx="2819396" cy="4953003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43FE6-C1A5-D63D-F232-90C57047FF58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103B719E-3EE8-2C4C-AEB0-2C71909E627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4D1727C-D602-48DB-98D6-6EE7917678E8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E53CD50-F6A7-0F18-F2C3-B1F707581CD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2F6C5C97-B324-EE25-DE8C-B5B6BCC3061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D705A0A-5CAC-472E-B266-C82F0421D82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183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F12D8-2480-979D-B681-1175B8FC55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8DDD3-5E51-5EF0-1B9D-7233729959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BC33F-3742-7E2E-805E-4D8D74EC329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473A744-160A-4463-87F0-6008E3447969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604C3-95DB-2841-672B-51EE9CE4A4F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042A4-346D-81B1-7CEA-932B889E497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9E1370B-0AF9-4678-A9D7-019DD6900E3F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80778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E332-0B9E-0CDC-57C4-F73C1D07D59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08AAB-0666-D373-C8DF-AA16EE9CC75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B6DB7C-6A92-F5D6-0BD3-E0CD9095B8B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63C60-D12F-5D97-5408-31E23A9CC4E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AEB96E6-BD05-41E7-A16D-9D9837F6F927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5ECDE2-6C7F-A3AC-B149-DC86BDA7E42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174CBC-4867-FC25-4ED8-3EC9BBE4AF9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C58A0C3-A249-4277-ACC6-4D3F24DB85C7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1306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31118-B7DC-5FAC-9D04-93E43267C0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95270-FEC8-CE33-FCA8-B9FC1C47DA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8AE39-2A37-AA0A-B3DE-F00BA44E441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A417FD-F4D4-9B3B-1062-B7A22C64556C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F2B29D-435B-F87C-9C6C-213FB6A61439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7C2441-B416-3932-0F9A-449168FA411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5B0DA1B-32ED-4C3D-8962-8DAE6A168532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8F5A4-9479-0A42-488A-F8AAD73912E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6ECC91-E15C-DB06-4211-EF46803A722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501319-36FF-48ED-962B-5DC8A5564AD4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0931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56A9C-6BCA-CA11-1FE9-7E20A13CFB7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E10936-380E-F9DE-0CA5-5A19A592EBA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01A0644-9292-45AE-97A2-9C90B3656C10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8BF049-BB31-B43E-0AA2-8C437C690B4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F050E-ADFC-3EF2-D3C9-65BC4C1D9AF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79ADCA1-F2FF-4F84-B5BA-8B6A7EC8461B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3653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FD0A28-9030-1351-BB85-CCCF84B3A75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1499BD7-2AB9-49FE-8C3D-9FD4A28BA5F8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10A24D-28D3-4BE2-6342-29CCB143D48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6139C-40BC-F945-FEC2-5C5AB185C3F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2384911-6D33-44D6-A370-FC3AF47A843B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9921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40F01-8371-73AC-AFE3-B36D4E6D93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78662-DB89-4842-8B43-E64DFC19240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C33F03-4E25-2CA4-0583-8CF8CEA7502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9235A2-FD1C-C98B-B457-A6A5A292E1D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E08BFDD-5CB1-4A4A-AB6B-948935B9061A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1213E-E1D9-74B8-F050-130D02D0ABC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A1269-FA1B-1CA7-E3B4-561C0F41401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407E91-8A53-4B22-9F9A-1970CE7B0466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0752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F9D89-3418-BADF-C891-B6E58371CA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CCB3BF-494E-865E-84CB-992977460281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DE" sz="3200"/>
            </a:lvl1pPr>
          </a:lstStyle>
          <a:p>
            <a:pPr lvl="0"/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2993C3-1125-6389-47F2-F79AE08198E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D1D29-21FB-1F06-2F80-0BAFBFBCE7C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4CA1CD3-6E8A-4D95-AADB-7788B7528249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3B4C3-143F-1235-9DF6-583288FB984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B389F0-3754-EF24-6395-1DEA0E30C23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D9D3C28-7385-4555-A0C0-50E1657F078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534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3DCA55-188F-55BF-107D-31EA0535FD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8CC5D2-F44D-B2AB-0D7A-FBDF3B282A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0F4D5-B6D7-13B1-64B0-869C044AF5A0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DE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4BE06FAC-173A-4161-ACE8-137BFB376EFD}" type="datetime1">
              <a:rPr lang="en-DE"/>
              <a:pPr lvl="0"/>
              <a:t>05/06/2025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481E7-717B-4C2F-F9AE-D9BD7D1A0A36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DE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A5136-44B6-14F1-CA1D-74FE62F491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DE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F7188EB8-151F-4EFE-8665-3953A8562BA0}" type="slidenum">
              <a:t>‹#›</a:t>
            </a:fld>
            <a:endParaRPr lang="en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6D91F4D1-8F23-B146-EBBD-B894F509A481}"/>
              </a:ext>
            </a:extLst>
          </p:cNvPr>
          <p:cNvSpPr/>
          <p:nvPr/>
        </p:nvSpPr>
        <p:spPr>
          <a:xfrm>
            <a:off x="0" y="758952"/>
            <a:ext cx="3443593" cy="5330952"/>
          </a:xfrm>
          <a:prstGeom prst="rect">
            <a:avLst/>
          </a:prstGeom>
          <a:solidFill>
            <a:srgbClr val="40BAD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2F8B07D2-9ADF-D8B7-A82D-3521246F98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2923" y="1123834"/>
            <a:ext cx="2947486" cy="460117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Rectangle 37">
            <a:extLst>
              <a:ext uri="{FF2B5EF4-FFF2-40B4-BE49-F238E27FC236}">
                <a16:creationId xmlns:a16="http://schemas.microsoft.com/office/drawing/2014/main" id="{5B33654D-7E7E-08FF-FA3E-4C734B191558}"/>
              </a:ext>
            </a:extLst>
          </p:cNvPr>
          <p:cNvSpPr/>
          <p:nvPr/>
        </p:nvSpPr>
        <p:spPr>
          <a:xfrm>
            <a:off x="11815867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D3B67AC-DDB4-9B79-9D07-E8B7A9A187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69265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370BEA7-411C-6687-F681-ED0C05BC0AB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262469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100" b="0" i="0" u="none" strike="noStrike" kern="1200" cap="none" spc="0" baseline="0">
                <a:solidFill>
                  <a:srgbClr val="7F7F7F"/>
                </a:solidFill>
                <a:uFillTx/>
                <a:latin typeface="Corbel"/>
              </a:defRPr>
            </a:lvl1pPr>
          </a:lstStyle>
          <a:p>
            <a:pPr lvl="0"/>
            <a:fld id="{100C127C-0BD2-46C3-89D3-32EF1C4A7E90}" type="datetime1">
              <a:rPr lang="en-US"/>
              <a:pPr lvl="0"/>
              <a:t>6/5/2025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EAF052-A7A8-70F5-CCB7-2097C6475397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869265" y="6356351"/>
            <a:ext cx="5911513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100" b="0" i="0" u="none" strike="noStrike" kern="1200" cap="none" spc="0" baseline="0">
                <a:solidFill>
                  <a:srgbClr val="7F7F7F"/>
                </a:solidFill>
                <a:uFillTx/>
                <a:latin typeface="Corbel"/>
              </a:defRPr>
            </a:lvl1pPr>
          </a:lstStyle>
          <a:p>
            <a:pPr lvl="0"/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4EB7A0E-657B-BFF4-04AA-8AF19A6B9B3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634133" y="6356351"/>
            <a:ext cx="1530925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kern="1200" cap="none" spc="0" baseline="0">
                <a:solidFill>
                  <a:srgbClr val="40BAD2"/>
                </a:solidFill>
                <a:uFillTx/>
                <a:latin typeface="Corbel"/>
              </a:defRPr>
            </a:lvl1pPr>
          </a:lstStyle>
          <a:p>
            <a:pPr lvl="0"/>
            <a:fld id="{FBC7C91B-A88A-4B2A-A1DB-84F229AC00DE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none" spc="-60" baseline="0">
          <a:solidFill>
            <a:srgbClr val="FFFFFF"/>
          </a:solidFill>
          <a:uFillTx/>
          <a:latin typeface="Corbel"/>
        </a:defRPr>
      </a:lvl1pPr>
    </p:titleStyle>
    <p:bodyStyle>
      <a:lvl1pPr marL="182880" marR="0" lvl="0" indent="-182880" algn="l" defTabSz="914400" rtl="0" fontAlgn="auto" hangingPunct="1">
        <a:lnSpc>
          <a:spcPct val="90000"/>
        </a:lnSpc>
        <a:spcBef>
          <a:spcPts val="1200"/>
        </a:spcBef>
        <a:spcAft>
          <a:spcPts val="0"/>
        </a:spcAft>
        <a:buClr>
          <a:srgbClr val="40BAD2"/>
        </a:buClr>
        <a:buSzPct val="100000"/>
        <a:buFont typeface="Wingdings 2" pitchFamily="18"/>
        <a:buChar char=""/>
        <a:tabLst/>
        <a:defRPr lang="en-US" sz="2000" b="0" i="0" u="none" strike="noStrike" kern="1200" cap="none" spc="0" baseline="0">
          <a:solidFill>
            <a:srgbClr val="595959"/>
          </a:solidFill>
          <a:uFillTx/>
          <a:latin typeface="Corbel"/>
        </a:defRPr>
      </a:lvl1pPr>
      <a:lvl2pPr marL="685800" marR="0" lvl="1" indent="-182880" algn="l" defTabSz="914400" rtl="0" fontAlgn="auto" hangingPunct="1">
        <a:lnSpc>
          <a:spcPct val="90000"/>
        </a:lnSpc>
        <a:spcBef>
          <a:spcPts val="250"/>
        </a:spcBef>
        <a:spcAft>
          <a:spcPts val="250"/>
        </a:spcAft>
        <a:buClr>
          <a:srgbClr val="40BAD2"/>
        </a:buClr>
        <a:buSzPct val="100000"/>
        <a:buFont typeface="Wingdings 2" pitchFamily="18"/>
        <a:buChar char=""/>
        <a:tabLst/>
        <a:defRPr lang="en-US" sz="1800" b="0" i="0" u="none" strike="noStrike" kern="1200" cap="none" spc="0" baseline="0">
          <a:solidFill>
            <a:srgbClr val="595959"/>
          </a:solidFill>
          <a:uFillTx/>
          <a:latin typeface="Corbel"/>
        </a:defRPr>
      </a:lvl2pPr>
      <a:lvl3pPr marL="1143000" marR="0" lvl="2" indent="-182880" algn="l" defTabSz="914400" rtl="0" fontAlgn="auto" hangingPunct="1">
        <a:lnSpc>
          <a:spcPct val="90000"/>
        </a:lnSpc>
        <a:spcBef>
          <a:spcPts val="250"/>
        </a:spcBef>
        <a:spcAft>
          <a:spcPts val="250"/>
        </a:spcAft>
        <a:buClr>
          <a:srgbClr val="40BAD2"/>
        </a:buClr>
        <a:buSzPct val="100000"/>
        <a:buFont typeface="Wingdings 2" pitchFamily="18"/>
        <a:buChar char=""/>
        <a:tabLst/>
        <a:defRPr lang="en-US" sz="1600" b="0" i="0" u="none" strike="noStrike" kern="1200" cap="none" spc="0" baseline="0">
          <a:solidFill>
            <a:srgbClr val="595959"/>
          </a:solidFill>
          <a:uFillTx/>
          <a:latin typeface="Corbel"/>
        </a:defRPr>
      </a:lvl3pPr>
      <a:lvl4pPr marL="1600200" marR="0" lvl="3" indent="-182880" algn="l" defTabSz="914400" rtl="0" fontAlgn="auto" hangingPunct="1">
        <a:lnSpc>
          <a:spcPct val="90000"/>
        </a:lnSpc>
        <a:spcBef>
          <a:spcPts val="250"/>
        </a:spcBef>
        <a:spcAft>
          <a:spcPts val="250"/>
        </a:spcAft>
        <a:buClr>
          <a:srgbClr val="40BAD2"/>
        </a:buClr>
        <a:buSzPct val="100000"/>
        <a:buFont typeface="Wingdings 2" pitchFamily="18"/>
        <a:buChar char=""/>
        <a:tabLst/>
        <a:defRPr lang="en-US" sz="1400" b="0" i="0" u="none" strike="noStrike" kern="1200" cap="none" spc="0" baseline="0">
          <a:solidFill>
            <a:srgbClr val="595959"/>
          </a:solidFill>
          <a:uFillTx/>
          <a:latin typeface="Corbel"/>
        </a:defRPr>
      </a:lvl4pPr>
      <a:lvl5pPr marL="2057400" marR="0" lvl="4" indent="-182880" algn="l" defTabSz="914400" rtl="0" fontAlgn="auto" hangingPunct="1">
        <a:lnSpc>
          <a:spcPct val="90000"/>
        </a:lnSpc>
        <a:spcBef>
          <a:spcPts val="250"/>
        </a:spcBef>
        <a:spcAft>
          <a:spcPts val="250"/>
        </a:spcAft>
        <a:buClr>
          <a:srgbClr val="40BAD2"/>
        </a:buClr>
        <a:buSzPct val="100000"/>
        <a:buFont typeface="Wingdings 2" pitchFamily="18"/>
        <a:buChar char=""/>
        <a:tabLst/>
        <a:defRPr lang="en-US" sz="1400" b="0" i="0" u="none" strike="noStrike" kern="1200" cap="none" spc="0" baseline="0">
          <a:solidFill>
            <a:srgbClr val="595959"/>
          </a:solidFill>
          <a:uFillTx/>
          <a:latin typeface="Corbel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0A35C3AB-0E67-E464-45A7-EC264DB6D27C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orbel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EDA8D3B-9C63-E99F-5202-1E8527FE59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26" r="9092" b="20447"/>
          <a:stretch>
            <a:fillRect/>
          </a:stretch>
        </p:blipFill>
        <p:spPr>
          <a:xfrm>
            <a:off x="18" y="0"/>
            <a:ext cx="12188933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tangle 20">
            <a:extLst>
              <a:ext uri="{FF2B5EF4-FFF2-40B4-BE49-F238E27FC236}">
                <a16:creationId xmlns:a16="http://schemas.microsoft.com/office/drawing/2014/main" id="{E6D4EEF2-943E-2F0F-C701-4F17E34E4E72}"/>
              </a:ext>
            </a:extLst>
          </p:cNvPr>
          <p:cNvSpPr>
            <a:spLocks noMove="1" noResize="1"/>
          </p:cNvSpPr>
          <p:nvPr/>
        </p:nvSpPr>
        <p:spPr>
          <a:xfrm>
            <a:off x="0" y="761996"/>
            <a:ext cx="4642225" cy="5333996"/>
          </a:xfrm>
          <a:prstGeom prst="rect">
            <a:avLst/>
          </a:prstGeom>
          <a:solidFill>
            <a:srgbClr val="40BAD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1A18E53-0383-A639-DC6C-032605AE552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43463" y="1298448"/>
            <a:ext cx="3685068" cy="3255264"/>
          </a:xfrm>
        </p:spPr>
        <p:txBody>
          <a:bodyPr/>
          <a:lstStyle/>
          <a:p>
            <a:pPr lvl="0"/>
            <a:r>
              <a:rPr lang="en-US" sz="4400"/>
              <a:t>Company Name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EE6453E-87A3-A0EB-C2A7-930171669BB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43463" y="4670243"/>
            <a:ext cx="3685068" cy="914400"/>
          </a:xfrm>
        </p:spPr>
        <p:txBody>
          <a:bodyPr/>
          <a:lstStyle/>
          <a:p>
            <a:pPr lvl="0"/>
            <a:r>
              <a:rPr lang="en-US"/>
              <a:t>Sales KPIs </a:t>
            </a: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40EFA266-DB8F-6656-F8A3-D774B9274959}"/>
              </a:ext>
            </a:extLst>
          </p:cNvPr>
          <p:cNvSpPr>
            <a:spLocks noMove="1" noResize="1"/>
          </p:cNvSpPr>
          <p:nvPr/>
        </p:nvSpPr>
        <p:spPr>
          <a:xfrm>
            <a:off x="11815867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7">
            <a:extLst>
              <a:ext uri="{FF2B5EF4-FFF2-40B4-BE49-F238E27FC236}">
                <a16:creationId xmlns:a16="http://schemas.microsoft.com/office/drawing/2014/main" id="{221DF89F-9318-C3DB-B7E9-0BE1FD1188AF}"/>
              </a:ext>
            </a:extLst>
          </p:cNvPr>
          <p:cNvSpPr/>
          <p:nvPr/>
        </p:nvSpPr>
        <p:spPr>
          <a:xfrm>
            <a:off x="374904" y="2724912"/>
            <a:ext cx="5721096" cy="3694176"/>
          </a:xfrm>
          <a:custGeom>
            <a:avLst>
              <a:gd name="f10" fmla="val 1211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211"/>
              <a:gd name="f11" fmla="abs f4"/>
              <a:gd name="f12" fmla="abs f5"/>
              <a:gd name="f13" fmla="abs f6"/>
              <a:gd name="f14" fmla="*/ f8 1 180"/>
              <a:gd name="f15" fmla="val f10"/>
              <a:gd name="f16" fmla="+- 0 0 f2"/>
              <a:gd name="f17" fmla="?: f11 f4 1"/>
              <a:gd name="f18" fmla="?: f12 f5 1"/>
              <a:gd name="f19" fmla="?: f13 f6 1"/>
              <a:gd name="f20" fmla="*/ f9 f14 1"/>
              <a:gd name="f21" fmla="+- f7 f15 0"/>
              <a:gd name="f22" fmla="*/ f17 1 21600"/>
              <a:gd name="f23" fmla="*/ f18 1 21600"/>
              <a:gd name="f24" fmla="*/ 21600 f17 1"/>
              <a:gd name="f25" fmla="*/ 21600 f18 1"/>
              <a:gd name="f26" fmla="+- 0 0 f20"/>
              <a:gd name="f27" fmla="+- f7 0 f21"/>
              <a:gd name="f28" fmla="+- f21 0 f7"/>
              <a:gd name="f29" fmla="min f23 f22"/>
              <a:gd name="f30" fmla="*/ f24 1 f19"/>
              <a:gd name="f31" fmla="*/ f25 1 f19"/>
              <a:gd name="f32" fmla="*/ f26 f1 1"/>
              <a:gd name="f33" fmla="abs f27"/>
              <a:gd name="f34" fmla="abs f28"/>
              <a:gd name="f35" fmla="?: f27 f16 f2"/>
              <a:gd name="f36" fmla="?: f27 f2 f16"/>
              <a:gd name="f37" fmla="?: f27 f3 f2"/>
              <a:gd name="f38" fmla="?: f27 f2 f3"/>
              <a:gd name="f39" fmla="?: f28 f16 f2"/>
              <a:gd name="f40" fmla="?: f28 f2 f16"/>
              <a:gd name="f41" fmla="?: f27 0 f1"/>
              <a:gd name="f42" fmla="?: f27 f1 0"/>
              <a:gd name="f43" fmla="val f30"/>
              <a:gd name="f44" fmla="val f31"/>
              <a:gd name="f45" fmla="*/ f32 1 f8"/>
              <a:gd name="f46" fmla="?: f27 f38 f37"/>
              <a:gd name="f47" fmla="?: f27 f37 f38"/>
              <a:gd name="f48" fmla="?: f28 f36 f35"/>
              <a:gd name="f49" fmla="*/ f21 f29 1"/>
              <a:gd name="f50" fmla="*/ f7 f29 1"/>
              <a:gd name="f51" fmla="*/ f33 f29 1"/>
              <a:gd name="f52" fmla="*/ f34 f29 1"/>
              <a:gd name="f53" fmla="+- f44 0 f15"/>
              <a:gd name="f54" fmla="+- f43 0 f15"/>
              <a:gd name="f55" fmla="+- f45 0 f2"/>
              <a:gd name="f56" fmla="?: f28 f47 f46"/>
              <a:gd name="f57" fmla="*/ f44 f29 1"/>
              <a:gd name="f58" fmla="*/ f43 f29 1"/>
              <a:gd name="f59" fmla="+- f55 f2 0"/>
              <a:gd name="f60" fmla="+- f44 0 f53"/>
              <a:gd name="f61" fmla="+- f43 0 f54"/>
              <a:gd name="f62" fmla="+- f53 0 f44"/>
              <a:gd name="f63" fmla="+- f54 0 f43"/>
              <a:gd name="f64" fmla="*/ f53 f29 1"/>
              <a:gd name="f65" fmla="*/ f54 f29 1"/>
              <a:gd name="f66" fmla="*/ f59 f8 1"/>
              <a:gd name="f67" fmla="abs f60"/>
              <a:gd name="f68" fmla="?: f60 0 f1"/>
              <a:gd name="f69" fmla="?: f60 f1 0"/>
              <a:gd name="f70" fmla="?: f60 f39 f40"/>
              <a:gd name="f71" fmla="abs f61"/>
              <a:gd name="f72" fmla="abs f62"/>
              <a:gd name="f73" fmla="?: f61 f16 f2"/>
              <a:gd name="f74" fmla="?: f61 f2 f16"/>
              <a:gd name="f75" fmla="?: f61 f3 f2"/>
              <a:gd name="f76" fmla="?: f61 f2 f3"/>
              <a:gd name="f77" fmla="abs f63"/>
              <a:gd name="f78" fmla="?: f63 f16 f2"/>
              <a:gd name="f79" fmla="?: f63 f2 f16"/>
              <a:gd name="f80" fmla="?: f63 f42 f41"/>
              <a:gd name="f81" fmla="?: f63 f41 f42"/>
              <a:gd name="f82" fmla="*/ f66 1 f1"/>
              <a:gd name="f83" fmla="?: f28 f69 f68"/>
              <a:gd name="f84" fmla="?: f28 f68 f69"/>
              <a:gd name="f85" fmla="?: f61 f76 f75"/>
              <a:gd name="f86" fmla="?: f61 f75 f76"/>
              <a:gd name="f87" fmla="?: f62 f74 f73"/>
              <a:gd name="f88" fmla="?: f27 f80 f81"/>
              <a:gd name="f89" fmla="?: f27 f78 f79"/>
              <a:gd name="f90" fmla="*/ f67 f29 1"/>
              <a:gd name="f91" fmla="*/ f71 f29 1"/>
              <a:gd name="f92" fmla="*/ f72 f29 1"/>
              <a:gd name="f93" fmla="*/ f77 f29 1"/>
              <a:gd name="f94" fmla="+- 0 0 f82"/>
              <a:gd name="f95" fmla="?: f60 f83 f84"/>
              <a:gd name="f96" fmla="?: f62 f86 f85"/>
              <a:gd name="f97" fmla="+- 0 0 f94"/>
              <a:gd name="f98" fmla="*/ f97 f1 1"/>
              <a:gd name="f99" fmla="*/ f98 1 f8"/>
              <a:gd name="f100" fmla="+- f99 0 f2"/>
              <a:gd name="f101" fmla="cos 1 f100"/>
              <a:gd name="f102" fmla="+- 0 0 f101"/>
              <a:gd name="f103" fmla="+- 0 0 f102"/>
              <a:gd name="f104" fmla="val f103"/>
              <a:gd name="f105" fmla="+- 0 0 f104"/>
              <a:gd name="f106" fmla="*/ f15 f105 1"/>
              <a:gd name="f107" fmla="*/ f106 3163 1"/>
              <a:gd name="f108" fmla="*/ f107 1 7636"/>
              <a:gd name="f109" fmla="+- f7 f108 0"/>
              <a:gd name="f110" fmla="+- f43 0 f108"/>
              <a:gd name="f111" fmla="+- f44 0 f108"/>
              <a:gd name="f112" fmla="*/ f109 f29 1"/>
              <a:gd name="f113" fmla="*/ f110 f29 1"/>
              <a:gd name="f114" fmla="*/ f111 f2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2" t="f112" r="f113" b="f114"/>
            <a:pathLst>
              <a:path>
                <a:moveTo>
                  <a:pt x="f49" y="f50"/>
                </a:moveTo>
                <a:arcTo wR="f51" hR="f52" stAng="f56" swAng="f48"/>
                <a:lnTo>
                  <a:pt x="f50" y="f64"/>
                </a:lnTo>
                <a:arcTo wR="f52" hR="f90" stAng="f95" swAng="f70"/>
                <a:lnTo>
                  <a:pt x="f65" y="f57"/>
                </a:lnTo>
                <a:arcTo wR="f91" hR="f92" stAng="f96" swAng="f87"/>
                <a:lnTo>
                  <a:pt x="f58" y="f49"/>
                </a:lnTo>
                <a:arcTo wR="f93" hR="f51" stAng="f88" swAng="f89"/>
                <a:close/>
              </a:path>
            </a:pathLst>
          </a:custGeom>
          <a:solidFill>
            <a:srgbClr val="EDEDED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</a:t>
            </a:r>
            <a:endParaRPr lang="en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Rectangle: Rounded Corners 9">
            <a:extLst>
              <a:ext uri="{FF2B5EF4-FFF2-40B4-BE49-F238E27FC236}">
                <a16:creationId xmlns:a16="http://schemas.microsoft.com/office/drawing/2014/main" id="{84020024-580C-C014-9D0E-1B4CE1FEDF02}"/>
              </a:ext>
            </a:extLst>
          </p:cNvPr>
          <p:cNvSpPr/>
          <p:nvPr/>
        </p:nvSpPr>
        <p:spPr>
          <a:xfrm>
            <a:off x="374904" y="740664"/>
            <a:ext cx="11442188" cy="1627632"/>
          </a:xfrm>
          <a:custGeom>
            <a:avLst>
              <a:gd name="f10" fmla="val 1211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211"/>
              <a:gd name="f11" fmla="abs f4"/>
              <a:gd name="f12" fmla="abs f5"/>
              <a:gd name="f13" fmla="abs f6"/>
              <a:gd name="f14" fmla="*/ f8 1 180"/>
              <a:gd name="f15" fmla="val f10"/>
              <a:gd name="f16" fmla="+- 0 0 f2"/>
              <a:gd name="f17" fmla="?: f11 f4 1"/>
              <a:gd name="f18" fmla="?: f12 f5 1"/>
              <a:gd name="f19" fmla="?: f13 f6 1"/>
              <a:gd name="f20" fmla="*/ f9 f14 1"/>
              <a:gd name="f21" fmla="+- f7 f15 0"/>
              <a:gd name="f22" fmla="*/ f17 1 21600"/>
              <a:gd name="f23" fmla="*/ f18 1 21600"/>
              <a:gd name="f24" fmla="*/ 21600 f17 1"/>
              <a:gd name="f25" fmla="*/ 21600 f18 1"/>
              <a:gd name="f26" fmla="+- 0 0 f20"/>
              <a:gd name="f27" fmla="+- f7 0 f21"/>
              <a:gd name="f28" fmla="+- f21 0 f7"/>
              <a:gd name="f29" fmla="min f23 f22"/>
              <a:gd name="f30" fmla="*/ f24 1 f19"/>
              <a:gd name="f31" fmla="*/ f25 1 f19"/>
              <a:gd name="f32" fmla="*/ f26 f1 1"/>
              <a:gd name="f33" fmla="abs f27"/>
              <a:gd name="f34" fmla="abs f28"/>
              <a:gd name="f35" fmla="?: f27 f16 f2"/>
              <a:gd name="f36" fmla="?: f27 f2 f16"/>
              <a:gd name="f37" fmla="?: f27 f3 f2"/>
              <a:gd name="f38" fmla="?: f27 f2 f3"/>
              <a:gd name="f39" fmla="?: f28 f16 f2"/>
              <a:gd name="f40" fmla="?: f28 f2 f16"/>
              <a:gd name="f41" fmla="?: f27 0 f1"/>
              <a:gd name="f42" fmla="?: f27 f1 0"/>
              <a:gd name="f43" fmla="val f30"/>
              <a:gd name="f44" fmla="val f31"/>
              <a:gd name="f45" fmla="*/ f32 1 f8"/>
              <a:gd name="f46" fmla="?: f27 f38 f37"/>
              <a:gd name="f47" fmla="?: f27 f37 f38"/>
              <a:gd name="f48" fmla="?: f28 f36 f35"/>
              <a:gd name="f49" fmla="*/ f21 f29 1"/>
              <a:gd name="f50" fmla="*/ f7 f29 1"/>
              <a:gd name="f51" fmla="*/ f33 f29 1"/>
              <a:gd name="f52" fmla="*/ f34 f29 1"/>
              <a:gd name="f53" fmla="+- f44 0 f15"/>
              <a:gd name="f54" fmla="+- f43 0 f15"/>
              <a:gd name="f55" fmla="+- f45 0 f2"/>
              <a:gd name="f56" fmla="?: f28 f47 f46"/>
              <a:gd name="f57" fmla="*/ f44 f29 1"/>
              <a:gd name="f58" fmla="*/ f43 f29 1"/>
              <a:gd name="f59" fmla="+- f55 f2 0"/>
              <a:gd name="f60" fmla="+- f44 0 f53"/>
              <a:gd name="f61" fmla="+- f43 0 f54"/>
              <a:gd name="f62" fmla="+- f53 0 f44"/>
              <a:gd name="f63" fmla="+- f54 0 f43"/>
              <a:gd name="f64" fmla="*/ f53 f29 1"/>
              <a:gd name="f65" fmla="*/ f54 f29 1"/>
              <a:gd name="f66" fmla="*/ f59 f8 1"/>
              <a:gd name="f67" fmla="abs f60"/>
              <a:gd name="f68" fmla="?: f60 0 f1"/>
              <a:gd name="f69" fmla="?: f60 f1 0"/>
              <a:gd name="f70" fmla="?: f60 f39 f40"/>
              <a:gd name="f71" fmla="abs f61"/>
              <a:gd name="f72" fmla="abs f62"/>
              <a:gd name="f73" fmla="?: f61 f16 f2"/>
              <a:gd name="f74" fmla="?: f61 f2 f16"/>
              <a:gd name="f75" fmla="?: f61 f3 f2"/>
              <a:gd name="f76" fmla="?: f61 f2 f3"/>
              <a:gd name="f77" fmla="abs f63"/>
              <a:gd name="f78" fmla="?: f63 f16 f2"/>
              <a:gd name="f79" fmla="?: f63 f2 f16"/>
              <a:gd name="f80" fmla="?: f63 f42 f41"/>
              <a:gd name="f81" fmla="?: f63 f41 f42"/>
              <a:gd name="f82" fmla="*/ f66 1 f1"/>
              <a:gd name="f83" fmla="?: f28 f69 f68"/>
              <a:gd name="f84" fmla="?: f28 f68 f69"/>
              <a:gd name="f85" fmla="?: f61 f76 f75"/>
              <a:gd name="f86" fmla="?: f61 f75 f76"/>
              <a:gd name="f87" fmla="?: f62 f74 f73"/>
              <a:gd name="f88" fmla="?: f27 f80 f81"/>
              <a:gd name="f89" fmla="?: f27 f78 f79"/>
              <a:gd name="f90" fmla="*/ f67 f29 1"/>
              <a:gd name="f91" fmla="*/ f71 f29 1"/>
              <a:gd name="f92" fmla="*/ f72 f29 1"/>
              <a:gd name="f93" fmla="*/ f77 f29 1"/>
              <a:gd name="f94" fmla="+- 0 0 f82"/>
              <a:gd name="f95" fmla="?: f60 f83 f84"/>
              <a:gd name="f96" fmla="?: f62 f86 f85"/>
              <a:gd name="f97" fmla="+- 0 0 f94"/>
              <a:gd name="f98" fmla="*/ f97 f1 1"/>
              <a:gd name="f99" fmla="*/ f98 1 f8"/>
              <a:gd name="f100" fmla="+- f99 0 f2"/>
              <a:gd name="f101" fmla="cos 1 f100"/>
              <a:gd name="f102" fmla="+- 0 0 f101"/>
              <a:gd name="f103" fmla="+- 0 0 f102"/>
              <a:gd name="f104" fmla="val f103"/>
              <a:gd name="f105" fmla="+- 0 0 f104"/>
              <a:gd name="f106" fmla="*/ f15 f105 1"/>
              <a:gd name="f107" fmla="*/ f106 3163 1"/>
              <a:gd name="f108" fmla="*/ f107 1 7636"/>
              <a:gd name="f109" fmla="+- f7 f108 0"/>
              <a:gd name="f110" fmla="+- f43 0 f108"/>
              <a:gd name="f111" fmla="+- f44 0 f108"/>
              <a:gd name="f112" fmla="*/ f109 f29 1"/>
              <a:gd name="f113" fmla="*/ f110 f29 1"/>
              <a:gd name="f114" fmla="*/ f111 f2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2" t="f112" r="f113" b="f114"/>
            <a:pathLst>
              <a:path>
                <a:moveTo>
                  <a:pt x="f49" y="f50"/>
                </a:moveTo>
                <a:arcTo wR="f51" hR="f52" stAng="f56" swAng="f48"/>
                <a:lnTo>
                  <a:pt x="f50" y="f64"/>
                </a:lnTo>
                <a:arcTo wR="f52" hR="f90" stAng="f95" swAng="f70"/>
                <a:lnTo>
                  <a:pt x="f65" y="f57"/>
                </a:lnTo>
                <a:arcTo wR="f91" hR="f92" stAng="f96" swAng="f87"/>
                <a:lnTo>
                  <a:pt x="f58" y="f49"/>
                </a:lnTo>
                <a:arcTo wR="f93" hR="f51" stAng="f88" swAng="f89"/>
                <a:close/>
              </a:path>
            </a:pathLst>
          </a:custGeom>
          <a:solidFill>
            <a:srgbClr val="EDEDED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Rectangle: Rounded Corners 10">
            <a:extLst>
              <a:ext uri="{FF2B5EF4-FFF2-40B4-BE49-F238E27FC236}">
                <a16:creationId xmlns:a16="http://schemas.microsoft.com/office/drawing/2014/main" id="{BB00B8FF-C103-7884-D350-D9B62D62CDD2}"/>
              </a:ext>
            </a:extLst>
          </p:cNvPr>
          <p:cNvSpPr/>
          <p:nvPr/>
        </p:nvSpPr>
        <p:spPr>
          <a:xfrm>
            <a:off x="777240" y="1143000"/>
            <a:ext cx="2258567" cy="1028700"/>
          </a:xfrm>
          <a:custGeom>
            <a:avLst>
              <a:gd name="f10" fmla="val 1211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211"/>
              <a:gd name="f11" fmla="abs f4"/>
              <a:gd name="f12" fmla="abs f5"/>
              <a:gd name="f13" fmla="abs f6"/>
              <a:gd name="f14" fmla="*/ f8 1 180"/>
              <a:gd name="f15" fmla="val f10"/>
              <a:gd name="f16" fmla="+- 0 0 f2"/>
              <a:gd name="f17" fmla="?: f11 f4 1"/>
              <a:gd name="f18" fmla="?: f12 f5 1"/>
              <a:gd name="f19" fmla="?: f13 f6 1"/>
              <a:gd name="f20" fmla="*/ f9 f14 1"/>
              <a:gd name="f21" fmla="+- f7 f15 0"/>
              <a:gd name="f22" fmla="*/ f17 1 21600"/>
              <a:gd name="f23" fmla="*/ f18 1 21600"/>
              <a:gd name="f24" fmla="*/ 21600 f17 1"/>
              <a:gd name="f25" fmla="*/ 21600 f18 1"/>
              <a:gd name="f26" fmla="+- 0 0 f20"/>
              <a:gd name="f27" fmla="+- f7 0 f21"/>
              <a:gd name="f28" fmla="+- f21 0 f7"/>
              <a:gd name="f29" fmla="min f23 f22"/>
              <a:gd name="f30" fmla="*/ f24 1 f19"/>
              <a:gd name="f31" fmla="*/ f25 1 f19"/>
              <a:gd name="f32" fmla="*/ f26 f1 1"/>
              <a:gd name="f33" fmla="abs f27"/>
              <a:gd name="f34" fmla="abs f28"/>
              <a:gd name="f35" fmla="?: f27 f16 f2"/>
              <a:gd name="f36" fmla="?: f27 f2 f16"/>
              <a:gd name="f37" fmla="?: f27 f3 f2"/>
              <a:gd name="f38" fmla="?: f27 f2 f3"/>
              <a:gd name="f39" fmla="?: f28 f16 f2"/>
              <a:gd name="f40" fmla="?: f28 f2 f16"/>
              <a:gd name="f41" fmla="?: f27 0 f1"/>
              <a:gd name="f42" fmla="?: f27 f1 0"/>
              <a:gd name="f43" fmla="val f30"/>
              <a:gd name="f44" fmla="val f31"/>
              <a:gd name="f45" fmla="*/ f32 1 f8"/>
              <a:gd name="f46" fmla="?: f27 f38 f37"/>
              <a:gd name="f47" fmla="?: f27 f37 f38"/>
              <a:gd name="f48" fmla="?: f28 f36 f35"/>
              <a:gd name="f49" fmla="*/ f21 f29 1"/>
              <a:gd name="f50" fmla="*/ f7 f29 1"/>
              <a:gd name="f51" fmla="*/ f33 f29 1"/>
              <a:gd name="f52" fmla="*/ f34 f29 1"/>
              <a:gd name="f53" fmla="+- f44 0 f15"/>
              <a:gd name="f54" fmla="+- f43 0 f15"/>
              <a:gd name="f55" fmla="+- f45 0 f2"/>
              <a:gd name="f56" fmla="?: f28 f47 f46"/>
              <a:gd name="f57" fmla="*/ f44 f29 1"/>
              <a:gd name="f58" fmla="*/ f43 f29 1"/>
              <a:gd name="f59" fmla="+- f55 f2 0"/>
              <a:gd name="f60" fmla="+- f44 0 f53"/>
              <a:gd name="f61" fmla="+- f43 0 f54"/>
              <a:gd name="f62" fmla="+- f53 0 f44"/>
              <a:gd name="f63" fmla="+- f54 0 f43"/>
              <a:gd name="f64" fmla="*/ f53 f29 1"/>
              <a:gd name="f65" fmla="*/ f54 f29 1"/>
              <a:gd name="f66" fmla="*/ f59 f8 1"/>
              <a:gd name="f67" fmla="abs f60"/>
              <a:gd name="f68" fmla="?: f60 0 f1"/>
              <a:gd name="f69" fmla="?: f60 f1 0"/>
              <a:gd name="f70" fmla="?: f60 f39 f40"/>
              <a:gd name="f71" fmla="abs f61"/>
              <a:gd name="f72" fmla="abs f62"/>
              <a:gd name="f73" fmla="?: f61 f16 f2"/>
              <a:gd name="f74" fmla="?: f61 f2 f16"/>
              <a:gd name="f75" fmla="?: f61 f3 f2"/>
              <a:gd name="f76" fmla="?: f61 f2 f3"/>
              <a:gd name="f77" fmla="abs f63"/>
              <a:gd name="f78" fmla="?: f63 f16 f2"/>
              <a:gd name="f79" fmla="?: f63 f2 f16"/>
              <a:gd name="f80" fmla="?: f63 f42 f41"/>
              <a:gd name="f81" fmla="?: f63 f41 f42"/>
              <a:gd name="f82" fmla="*/ f66 1 f1"/>
              <a:gd name="f83" fmla="?: f28 f69 f68"/>
              <a:gd name="f84" fmla="?: f28 f68 f69"/>
              <a:gd name="f85" fmla="?: f61 f76 f75"/>
              <a:gd name="f86" fmla="?: f61 f75 f76"/>
              <a:gd name="f87" fmla="?: f62 f74 f73"/>
              <a:gd name="f88" fmla="?: f27 f80 f81"/>
              <a:gd name="f89" fmla="?: f27 f78 f79"/>
              <a:gd name="f90" fmla="*/ f67 f29 1"/>
              <a:gd name="f91" fmla="*/ f71 f29 1"/>
              <a:gd name="f92" fmla="*/ f72 f29 1"/>
              <a:gd name="f93" fmla="*/ f77 f29 1"/>
              <a:gd name="f94" fmla="+- 0 0 f82"/>
              <a:gd name="f95" fmla="?: f60 f83 f84"/>
              <a:gd name="f96" fmla="?: f62 f86 f85"/>
              <a:gd name="f97" fmla="+- 0 0 f94"/>
              <a:gd name="f98" fmla="*/ f97 f1 1"/>
              <a:gd name="f99" fmla="*/ f98 1 f8"/>
              <a:gd name="f100" fmla="+- f99 0 f2"/>
              <a:gd name="f101" fmla="cos 1 f100"/>
              <a:gd name="f102" fmla="+- 0 0 f101"/>
              <a:gd name="f103" fmla="+- 0 0 f102"/>
              <a:gd name="f104" fmla="val f103"/>
              <a:gd name="f105" fmla="+- 0 0 f104"/>
              <a:gd name="f106" fmla="*/ f15 f105 1"/>
              <a:gd name="f107" fmla="*/ f106 3163 1"/>
              <a:gd name="f108" fmla="*/ f107 1 7636"/>
              <a:gd name="f109" fmla="+- f7 f108 0"/>
              <a:gd name="f110" fmla="+- f43 0 f108"/>
              <a:gd name="f111" fmla="+- f44 0 f108"/>
              <a:gd name="f112" fmla="*/ f109 f29 1"/>
              <a:gd name="f113" fmla="*/ f110 f29 1"/>
              <a:gd name="f114" fmla="*/ f111 f2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2" t="f112" r="f113" b="f114"/>
            <a:pathLst>
              <a:path>
                <a:moveTo>
                  <a:pt x="f49" y="f50"/>
                </a:moveTo>
                <a:arcTo wR="f51" hR="f52" stAng="f56" swAng="f48"/>
                <a:lnTo>
                  <a:pt x="f50" y="f64"/>
                </a:lnTo>
                <a:arcTo wR="f52" hR="f90" stAng="f95" swAng="f70"/>
                <a:lnTo>
                  <a:pt x="f65" y="f57"/>
                </a:lnTo>
                <a:arcTo wR="f91" hR="f92" stAng="f96" swAng="f87"/>
                <a:lnTo>
                  <a:pt x="f58" y="f49"/>
                </a:lnTo>
                <a:arcTo wR="f93" hR="f51" stAng="f88" swAng="f89"/>
                <a:close/>
              </a:path>
            </a:pathLst>
          </a:custGeom>
          <a:solidFill>
            <a:srgbClr val="C9C9C9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Rectangle: Rounded Corners 11">
            <a:extLst>
              <a:ext uri="{FF2B5EF4-FFF2-40B4-BE49-F238E27FC236}">
                <a16:creationId xmlns:a16="http://schemas.microsoft.com/office/drawing/2014/main" id="{D73B8724-4B25-7007-F497-E470EA66D5B4}"/>
              </a:ext>
            </a:extLst>
          </p:cNvPr>
          <p:cNvSpPr/>
          <p:nvPr/>
        </p:nvSpPr>
        <p:spPr>
          <a:xfrm>
            <a:off x="4966719" y="1143000"/>
            <a:ext cx="2258567" cy="1028700"/>
          </a:xfrm>
          <a:custGeom>
            <a:avLst>
              <a:gd name="f10" fmla="val 1211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211"/>
              <a:gd name="f11" fmla="abs f4"/>
              <a:gd name="f12" fmla="abs f5"/>
              <a:gd name="f13" fmla="abs f6"/>
              <a:gd name="f14" fmla="*/ f8 1 180"/>
              <a:gd name="f15" fmla="val f10"/>
              <a:gd name="f16" fmla="+- 0 0 f2"/>
              <a:gd name="f17" fmla="?: f11 f4 1"/>
              <a:gd name="f18" fmla="?: f12 f5 1"/>
              <a:gd name="f19" fmla="?: f13 f6 1"/>
              <a:gd name="f20" fmla="*/ f9 f14 1"/>
              <a:gd name="f21" fmla="+- f7 f15 0"/>
              <a:gd name="f22" fmla="*/ f17 1 21600"/>
              <a:gd name="f23" fmla="*/ f18 1 21600"/>
              <a:gd name="f24" fmla="*/ 21600 f17 1"/>
              <a:gd name="f25" fmla="*/ 21600 f18 1"/>
              <a:gd name="f26" fmla="+- 0 0 f20"/>
              <a:gd name="f27" fmla="+- f7 0 f21"/>
              <a:gd name="f28" fmla="+- f21 0 f7"/>
              <a:gd name="f29" fmla="min f23 f22"/>
              <a:gd name="f30" fmla="*/ f24 1 f19"/>
              <a:gd name="f31" fmla="*/ f25 1 f19"/>
              <a:gd name="f32" fmla="*/ f26 f1 1"/>
              <a:gd name="f33" fmla="abs f27"/>
              <a:gd name="f34" fmla="abs f28"/>
              <a:gd name="f35" fmla="?: f27 f16 f2"/>
              <a:gd name="f36" fmla="?: f27 f2 f16"/>
              <a:gd name="f37" fmla="?: f27 f3 f2"/>
              <a:gd name="f38" fmla="?: f27 f2 f3"/>
              <a:gd name="f39" fmla="?: f28 f16 f2"/>
              <a:gd name="f40" fmla="?: f28 f2 f16"/>
              <a:gd name="f41" fmla="?: f27 0 f1"/>
              <a:gd name="f42" fmla="?: f27 f1 0"/>
              <a:gd name="f43" fmla="val f30"/>
              <a:gd name="f44" fmla="val f31"/>
              <a:gd name="f45" fmla="*/ f32 1 f8"/>
              <a:gd name="f46" fmla="?: f27 f38 f37"/>
              <a:gd name="f47" fmla="?: f27 f37 f38"/>
              <a:gd name="f48" fmla="?: f28 f36 f35"/>
              <a:gd name="f49" fmla="*/ f21 f29 1"/>
              <a:gd name="f50" fmla="*/ f7 f29 1"/>
              <a:gd name="f51" fmla="*/ f33 f29 1"/>
              <a:gd name="f52" fmla="*/ f34 f29 1"/>
              <a:gd name="f53" fmla="+- f44 0 f15"/>
              <a:gd name="f54" fmla="+- f43 0 f15"/>
              <a:gd name="f55" fmla="+- f45 0 f2"/>
              <a:gd name="f56" fmla="?: f28 f47 f46"/>
              <a:gd name="f57" fmla="*/ f44 f29 1"/>
              <a:gd name="f58" fmla="*/ f43 f29 1"/>
              <a:gd name="f59" fmla="+- f55 f2 0"/>
              <a:gd name="f60" fmla="+- f44 0 f53"/>
              <a:gd name="f61" fmla="+- f43 0 f54"/>
              <a:gd name="f62" fmla="+- f53 0 f44"/>
              <a:gd name="f63" fmla="+- f54 0 f43"/>
              <a:gd name="f64" fmla="*/ f53 f29 1"/>
              <a:gd name="f65" fmla="*/ f54 f29 1"/>
              <a:gd name="f66" fmla="*/ f59 f8 1"/>
              <a:gd name="f67" fmla="abs f60"/>
              <a:gd name="f68" fmla="?: f60 0 f1"/>
              <a:gd name="f69" fmla="?: f60 f1 0"/>
              <a:gd name="f70" fmla="?: f60 f39 f40"/>
              <a:gd name="f71" fmla="abs f61"/>
              <a:gd name="f72" fmla="abs f62"/>
              <a:gd name="f73" fmla="?: f61 f16 f2"/>
              <a:gd name="f74" fmla="?: f61 f2 f16"/>
              <a:gd name="f75" fmla="?: f61 f3 f2"/>
              <a:gd name="f76" fmla="?: f61 f2 f3"/>
              <a:gd name="f77" fmla="abs f63"/>
              <a:gd name="f78" fmla="?: f63 f16 f2"/>
              <a:gd name="f79" fmla="?: f63 f2 f16"/>
              <a:gd name="f80" fmla="?: f63 f42 f41"/>
              <a:gd name="f81" fmla="?: f63 f41 f42"/>
              <a:gd name="f82" fmla="*/ f66 1 f1"/>
              <a:gd name="f83" fmla="?: f28 f69 f68"/>
              <a:gd name="f84" fmla="?: f28 f68 f69"/>
              <a:gd name="f85" fmla="?: f61 f76 f75"/>
              <a:gd name="f86" fmla="?: f61 f75 f76"/>
              <a:gd name="f87" fmla="?: f62 f74 f73"/>
              <a:gd name="f88" fmla="?: f27 f80 f81"/>
              <a:gd name="f89" fmla="?: f27 f78 f79"/>
              <a:gd name="f90" fmla="*/ f67 f29 1"/>
              <a:gd name="f91" fmla="*/ f71 f29 1"/>
              <a:gd name="f92" fmla="*/ f72 f29 1"/>
              <a:gd name="f93" fmla="*/ f77 f29 1"/>
              <a:gd name="f94" fmla="+- 0 0 f82"/>
              <a:gd name="f95" fmla="?: f60 f83 f84"/>
              <a:gd name="f96" fmla="?: f62 f86 f85"/>
              <a:gd name="f97" fmla="+- 0 0 f94"/>
              <a:gd name="f98" fmla="*/ f97 f1 1"/>
              <a:gd name="f99" fmla="*/ f98 1 f8"/>
              <a:gd name="f100" fmla="+- f99 0 f2"/>
              <a:gd name="f101" fmla="cos 1 f100"/>
              <a:gd name="f102" fmla="+- 0 0 f101"/>
              <a:gd name="f103" fmla="+- 0 0 f102"/>
              <a:gd name="f104" fmla="val f103"/>
              <a:gd name="f105" fmla="+- 0 0 f104"/>
              <a:gd name="f106" fmla="*/ f15 f105 1"/>
              <a:gd name="f107" fmla="*/ f106 3163 1"/>
              <a:gd name="f108" fmla="*/ f107 1 7636"/>
              <a:gd name="f109" fmla="+- f7 f108 0"/>
              <a:gd name="f110" fmla="+- f43 0 f108"/>
              <a:gd name="f111" fmla="+- f44 0 f108"/>
              <a:gd name="f112" fmla="*/ f109 f29 1"/>
              <a:gd name="f113" fmla="*/ f110 f29 1"/>
              <a:gd name="f114" fmla="*/ f111 f2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2" t="f112" r="f113" b="f114"/>
            <a:pathLst>
              <a:path>
                <a:moveTo>
                  <a:pt x="f49" y="f50"/>
                </a:moveTo>
                <a:arcTo wR="f51" hR="f52" stAng="f56" swAng="f48"/>
                <a:lnTo>
                  <a:pt x="f50" y="f64"/>
                </a:lnTo>
                <a:arcTo wR="f52" hR="f90" stAng="f95" swAng="f70"/>
                <a:lnTo>
                  <a:pt x="f65" y="f57"/>
                </a:lnTo>
                <a:arcTo wR="f91" hR="f92" stAng="f96" swAng="f87"/>
                <a:lnTo>
                  <a:pt x="f58" y="f49"/>
                </a:lnTo>
                <a:arcTo wR="f93" hR="f51" stAng="f88" swAng="f89"/>
                <a:close/>
              </a:path>
            </a:pathLst>
          </a:custGeom>
          <a:solidFill>
            <a:srgbClr val="C9C9C9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                  </a:t>
            </a:r>
            <a:endParaRPr lang="en-DE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Rectangle: Rounded Corners 12">
            <a:extLst>
              <a:ext uri="{FF2B5EF4-FFF2-40B4-BE49-F238E27FC236}">
                <a16:creationId xmlns:a16="http://schemas.microsoft.com/office/drawing/2014/main" id="{B07F7638-A426-EC68-8201-8F3F3ADAF9F7}"/>
              </a:ext>
            </a:extLst>
          </p:cNvPr>
          <p:cNvSpPr/>
          <p:nvPr/>
        </p:nvSpPr>
        <p:spPr>
          <a:xfrm>
            <a:off x="8622792" y="1143000"/>
            <a:ext cx="2258567" cy="1028700"/>
          </a:xfrm>
          <a:custGeom>
            <a:avLst>
              <a:gd name="f10" fmla="val 1211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211"/>
              <a:gd name="f11" fmla="abs f4"/>
              <a:gd name="f12" fmla="abs f5"/>
              <a:gd name="f13" fmla="abs f6"/>
              <a:gd name="f14" fmla="*/ f8 1 180"/>
              <a:gd name="f15" fmla="val f10"/>
              <a:gd name="f16" fmla="+- 0 0 f2"/>
              <a:gd name="f17" fmla="?: f11 f4 1"/>
              <a:gd name="f18" fmla="?: f12 f5 1"/>
              <a:gd name="f19" fmla="?: f13 f6 1"/>
              <a:gd name="f20" fmla="*/ f9 f14 1"/>
              <a:gd name="f21" fmla="+- f7 f15 0"/>
              <a:gd name="f22" fmla="*/ f17 1 21600"/>
              <a:gd name="f23" fmla="*/ f18 1 21600"/>
              <a:gd name="f24" fmla="*/ 21600 f17 1"/>
              <a:gd name="f25" fmla="*/ 21600 f18 1"/>
              <a:gd name="f26" fmla="+- 0 0 f20"/>
              <a:gd name="f27" fmla="+- f7 0 f21"/>
              <a:gd name="f28" fmla="+- f21 0 f7"/>
              <a:gd name="f29" fmla="min f23 f22"/>
              <a:gd name="f30" fmla="*/ f24 1 f19"/>
              <a:gd name="f31" fmla="*/ f25 1 f19"/>
              <a:gd name="f32" fmla="*/ f26 f1 1"/>
              <a:gd name="f33" fmla="abs f27"/>
              <a:gd name="f34" fmla="abs f28"/>
              <a:gd name="f35" fmla="?: f27 f16 f2"/>
              <a:gd name="f36" fmla="?: f27 f2 f16"/>
              <a:gd name="f37" fmla="?: f27 f3 f2"/>
              <a:gd name="f38" fmla="?: f27 f2 f3"/>
              <a:gd name="f39" fmla="?: f28 f16 f2"/>
              <a:gd name="f40" fmla="?: f28 f2 f16"/>
              <a:gd name="f41" fmla="?: f27 0 f1"/>
              <a:gd name="f42" fmla="?: f27 f1 0"/>
              <a:gd name="f43" fmla="val f30"/>
              <a:gd name="f44" fmla="val f31"/>
              <a:gd name="f45" fmla="*/ f32 1 f8"/>
              <a:gd name="f46" fmla="?: f27 f38 f37"/>
              <a:gd name="f47" fmla="?: f27 f37 f38"/>
              <a:gd name="f48" fmla="?: f28 f36 f35"/>
              <a:gd name="f49" fmla="*/ f21 f29 1"/>
              <a:gd name="f50" fmla="*/ f7 f29 1"/>
              <a:gd name="f51" fmla="*/ f33 f29 1"/>
              <a:gd name="f52" fmla="*/ f34 f29 1"/>
              <a:gd name="f53" fmla="+- f44 0 f15"/>
              <a:gd name="f54" fmla="+- f43 0 f15"/>
              <a:gd name="f55" fmla="+- f45 0 f2"/>
              <a:gd name="f56" fmla="?: f28 f47 f46"/>
              <a:gd name="f57" fmla="*/ f44 f29 1"/>
              <a:gd name="f58" fmla="*/ f43 f29 1"/>
              <a:gd name="f59" fmla="+- f55 f2 0"/>
              <a:gd name="f60" fmla="+- f44 0 f53"/>
              <a:gd name="f61" fmla="+- f43 0 f54"/>
              <a:gd name="f62" fmla="+- f53 0 f44"/>
              <a:gd name="f63" fmla="+- f54 0 f43"/>
              <a:gd name="f64" fmla="*/ f53 f29 1"/>
              <a:gd name="f65" fmla="*/ f54 f29 1"/>
              <a:gd name="f66" fmla="*/ f59 f8 1"/>
              <a:gd name="f67" fmla="abs f60"/>
              <a:gd name="f68" fmla="?: f60 0 f1"/>
              <a:gd name="f69" fmla="?: f60 f1 0"/>
              <a:gd name="f70" fmla="?: f60 f39 f40"/>
              <a:gd name="f71" fmla="abs f61"/>
              <a:gd name="f72" fmla="abs f62"/>
              <a:gd name="f73" fmla="?: f61 f16 f2"/>
              <a:gd name="f74" fmla="?: f61 f2 f16"/>
              <a:gd name="f75" fmla="?: f61 f3 f2"/>
              <a:gd name="f76" fmla="?: f61 f2 f3"/>
              <a:gd name="f77" fmla="abs f63"/>
              <a:gd name="f78" fmla="?: f63 f16 f2"/>
              <a:gd name="f79" fmla="?: f63 f2 f16"/>
              <a:gd name="f80" fmla="?: f63 f42 f41"/>
              <a:gd name="f81" fmla="?: f63 f41 f42"/>
              <a:gd name="f82" fmla="*/ f66 1 f1"/>
              <a:gd name="f83" fmla="?: f28 f69 f68"/>
              <a:gd name="f84" fmla="?: f28 f68 f69"/>
              <a:gd name="f85" fmla="?: f61 f76 f75"/>
              <a:gd name="f86" fmla="?: f61 f75 f76"/>
              <a:gd name="f87" fmla="?: f62 f74 f73"/>
              <a:gd name="f88" fmla="?: f27 f80 f81"/>
              <a:gd name="f89" fmla="?: f27 f78 f79"/>
              <a:gd name="f90" fmla="*/ f67 f29 1"/>
              <a:gd name="f91" fmla="*/ f71 f29 1"/>
              <a:gd name="f92" fmla="*/ f72 f29 1"/>
              <a:gd name="f93" fmla="*/ f77 f29 1"/>
              <a:gd name="f94" fmla="+- 0 0 f82"/>
              <a:gd name="f95" fmla="?: f60 f83 f84"/>
              <a:gd name="f96" fmla="?: f62 f86 f85"/>
              <a:gd name="f97" fmla="+- 0 0 f94"/>
              <a:gd name="f98" fmla="*/ f97 f1 1"/>
              <a:gd name="f99" fmla="*/ f98 1 f8"/>
              <a:gd name="f100" fmla="+- f99 0 f2"/>
              <a:gd name="f101" fmla="cos 1 f100"/>
              <a:gd name="f102" fmla="+- 0 0 f101"/>
              <a:gd name="f103" fmla="+- 0 0 f102"/>
              <a:gd name="f104" fmla="val f103"/>
              <a:gd name="f105" fmla="+- 0 0 f104"/>
              <a:gd name="f106" fmla="*/ f15 f105 1"/>
              <a:gd name="f107" fmla="*/ f106 3163 1"/>
              <a:gd name="f108" fmla="*/ f107 1 7636"/>
              <a:gd name="f109" fmla="+- f7 f108 0"/>
              <a:gd name="f110" fmla="+- f43 0 f108"/>
              <a:gd name="f111" fmla="+- f44 0 f108"/>
              <a:gd name="f112" fmla="*/ f109 f29 1"/>
              <a:gd name="f113" fmla="*/ f110 f29 1"/>
              <a:gd name="f114" fmla="*/ f111 f2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2" t="f112" r="f113" b="f114"/>
            <a:pathLst>
              <a:path>
                <a:moveTo>
                  <a:pt x="f49" y="f50"/>
                </a:moveTo>
                <a:arcTo wR="f51" hR="f52" stAng="f56" swAng="f48"/>
                <a:lnTo>
                  <a:pt x="f50" y="f64"/>
                </a:lnTo>
                <a:arcTo wR="f52" hR="f90" stAng="f95" swAng="f70"/>
                <a:lnTo>
                  <a:pt x="f65" y="f57"/>
                </a:lnTo>
                <a:arcTo wR="f91" hR="f92" stAng="f96" swAng="f87"/>
                <a:lnTo>
                  <a:pt x="f58" y="f49"/>
                </a:lnTo>
                <a:arcTo wR="f93" hR="f51" stAng="f88" swAng="f89"/>
                <a:close/>
              </a:path>
            </a:pathLst>
          </a:custGeom>
          <a:solidFill>
            <a:srgbClr val="C9C9C9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                         </a:t>
            </a:r>
            <a:endParaRPr lang="en-DE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C5541FF1-A6DA-0E3E-D844-D854186371D4}"/>
              </a:ext>
            </a:extLst>
          </p:cNvPr>
          <p:cNvSpPr txBox="1"/>
          <p:nvPr/>
        </p:nvSpPr>
        <p:spPr>
          <a:xfrm>
            <a:off x="5318763" y="740664"/>
            <a:ext cx="155448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Key Statistics </a:t>
            </a:r>
            <a:endParaRPr lang="en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026" name="Picture 2" descr="Sigma ">
            <a:extLst>
              <a:ext uri="{FF2B5EF4-FFF2-40B4-BE49-F238E27FC236}">
                <a16:creationId xmlns:a16="http://schemas.microsoft.com/office/drawing/2014/main" id="{1C1DDDD8-F071-3605-86C6-B49FCBA67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" y="1506474"/>
            <a:ext cx="301752" cy="301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op ">
            <a:extLst>
              <a:ext uri="{FF2B5EF4-FFF2-40B4-BE49-F238E27FC236}">
                <a16:creationId xmlns:a16="http://schemas.microsoft.com/office/drawing/2014/main" id="{E3F31D72-31B6-04DD-C44D-15C4937D6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9304" y="1389888"/>
            <a:ext cx="575310" cy="575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ood conversion rate ">
            <a:extLst>
              <a:ext uri="{FF2B5EF4-FFF2-40B4-BE49-F238E27FC236}">
                <a16:creationId xmlns:a16="http://schemas.microsoft.com/office/drawing/2014/main" id="{2AE2052A-7146-9DA5-C527-2D85F62A8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755" y="1401699"/>
            <a:ext cx="551688" cy="55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7">
            <a:extLst>
              <a:ext uri="{FF2B5EF4-FFF2-40B4-BE49-F238E27FC236}">
                <a16:creationId xmlns:a16="http://schemas.microsoft.com/office/drawing/2014/main" id="{147314F9-065F-1D7C-B1BF-C2E550403697}"/>
              </a:ext>
            </a:extLst>
          </p:cNvPr>
          <p:cNvSpPr/>
          <p:nvPr/>
        </p:nvSpPr>
        <p:spPr>
          <a:xfrm>
            <a:off x="6284972" y="2724912"/>
            <a:ext cx="5532120" cy="3694176"/>
          </a:xfrm>
          <a:custGeom>
            <a:avLst>
              <a:gd name="f10" fmla="val 1211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211"/>
              <a:gd name="f11" fmla="abs f4"/>
              <a:gd name="f12" fmla="abs f5"/>
              <a:gd name="f13" fmla="abs f6"/>
              <a:gd name="f14" fmla="*/ f8 1 180"/>
              <a:gd name="f15" fmla="val f10"/>
              <a:gd name="f16" fmla="+- 0 0 f2"/>
              <a:gd name="f17" fmla="?: f11 f4 1"/>
              <a:gd name="f18" fmla="?: f12 f5 1"/>
              <a:gd name="f19" fmla="?: f13 f6 1"/>
              <a:gd name="f20" fmla="*/ f9 f14 1"/>
              <a:gd name="f21" fmla="+- f7 f15 0"/>
              <a:gd name="f22" fmla="*/ f17 1 21600"/>
              <a:gd name="f23" fmla="*/ f18 1 21600"/>
              <a:gd name="f24" fmla="*/ 21600 f17 1"/>
              <a:gd name="f25" fmla="*/ 21600 f18 1"/>
              <a:gd name="f26" fmla="+- 0 0 f20"/>
              <a:gd name="f27" fmla="+- f7 0 f21"/>
              <a:gd name="f28" fmla="+- f21 0 f7"/>
              <a:gd name="f29" fmla="min f23 f22"/>
              <a:gd name="f30" fmla="*/ f24 1 f19"/>
              <a:gd name="f31" fmla="*/ f25 1 f19"/>
              <a:gd name="f32" fmla="*/ f26 f1 1"/>
              <a:gd name="f33" fmla="abs f27"/>
              <a:gd name="f34" fmla="abs f28"/>
              <a:gd name="f35" fmla="?: f27 f16 f2"/>
              <a:gd name="f36" fmla="?: f27 f2 f16"/>
              <a:gd name="f37" fmla="?: f27 f3 f2"/>
              <a:gd name="f38" fmla="?: f27 f2 f3"/>
              <a:gd name="f39" fmla="?: f28 f16 f2"/>
              <a:gd name="f40" fmla="?: f28 f2 f16"/>
              <a:gd name="f41" fmla="?: f27 0 f1"/>
              <a:gd name="f42" fmla="?: f27 f1 0"/>
              <a:gd name="f43" fmla="val f30"/>
              <a:gd name="f44" fmla="val f31"/>
              <a:gd name="f45" fmla="*/ f32 1 f8"/>
              <a:gd name="f46" fmla="?: f27 f38 f37"/>
              <a:gd name="f47" fmla="?: f27 f37 f38"/>
              <a:gd name="f48" fmla="?: f28 f36 f35"/>
              <a:gd name="f49" fmla="*/ f21 f29 1"/>
              <a:gd name="f50" fmla="*/ f7 f29 1"/>
              <a:gd name="f51" fmla="*/ f33 f29 1"/>
              <a:gd name="f52" fmla="*/ f34 f29 1"/>
              <a:gd name="f53" fmla="+- f44 0 f15"/>
              <a:gd name="f54" fmla="+- f43 0 f15"/>
              <a:gd name="f55" fmla="+- f45 0 f2"/>
              <a:gd name="f56" fmla="?: f28 f47 f46"/>
              <a:gd name="f57" fmla="*/ f44 f29 1"/>
              <a:gd name="f58" fmla="*/ f43 f29 1"/>
              <a:gd name="f59" fmla="+- f55 f2 0"/>
              <a:gd name="f60" fmla="+- f44 0 f53"/>
              <a:gd name="f61" fmla="+- f43 0 f54"/>
              <a:gd name="f62" fmla="+- f53 0 f44"/>
              <a:gd name="f63" fmla="+- f54 0 f43"/>
              <a:gd name="f64" fmla="*/ f53 f29 1"/>
              <a:gd name="f65" fmla="*/ f54 f29 1"/>
              <a:gd name="f66" fmla="*/ f59 f8 1"/>
              <a:gd name="f67" fmla="abs f60"/>
              <a:gd name="f68" fmla="?: f60 0 f1"/>
              <a:gd name="f69" fmla="?: f60 f1 0"/>
              <a:gd name="f70" fmla="?: f60 f39 f40"/>
              <a:gd name="f71" fmla="abs f61"/>
              <a:gd name="f72" fmla="abs f62"/>
              <a:gd name="f73" fmla="?: f61 f16 f2"/>
              <a:gd name="f74" fmla="?: f61 f2 f16"/>
              <a:gd name="f75" fmla="?: f61 f3 f2"/>
              <a:gd name="f76" fmla="?: f61 f2 f3"/>
              <a:gd name="f77" fmla="abs f63"/>
              <a:gd name="f78" fmla="?: f63 f16 f2"/>
              <a:gd name="f79" fmla="?: f63 f2 f16"/>
              <a:gd name="f80" fmla="?: f63 f42 f41"/>
              <a:gd name="f81" fmla="?: f63 f41 f42"/>
              <a:gd name="f82" fmla="*/ f66 1 f1"/>
              <a:gd name="f83" fmla="?: f28 f69 f68"/>
              <a:gd name="f84" fmla="?: f28 f68 f69"/>
              <a:gd name="f85" fmla="?: f61 f76 f75"/>
              <a:gd name="f86" fmla="?: f61 f75 f76"/>
              <a:gd name="f87" fmla="?: f62 f74 f73"/>
              <a:gd name="f88" fmla="?: f27 f80 f81"/>
              <a:gd name="f89" fmla="?: f27 f78 f79"/>
              <a:gd name="f90" fmla="*/ f67 f29 1"/>
              <a:gd name="f91" fmla="*/ f71 f29 1"/>
              <a:gd name="f92" fmla="*/ f72 f29 1"/>
              <a:gd name="f93" fmla="*/ f77 f29 1"/>
              <a:gd name="f94" fmla="+- 0 0 f82"/>
              <a:gd name="f95" fmla="?: f60 f83 f84"/>
              <a:gd name="f96" fmla="?: f62 f86 f85"/>
              <a:gd name="f97" fmla="+- 0 0 f94"/>
              <a:gd name="f98" fmla="*/ f97 f1 1"/>
              <a:gd name="f99" fmla="*/ f98 1 f8"/>
              <a:gd name="f100" fmla="+- f99 0 f2"/>
              <a:gd name="f101" fmla="cos 1 f100"/>
              <a:gd name="f102" fmla="+- 0 0 f101"/>
              <a:gd name="f103" fmla="+- 0 0 f102"/>
              <a:gd name="f104" fmla="val f103"/>
              <a:gd name="f105" fmla="+- 0 0 f104"/>
              <a:gd name="f106" fmla="*/ f15 f105 1"/>
              <a:gd name="f107" fmla="*/ f106 3163 1"/>
              <a:gd name="f108" fmla="*/ f107 1 7636"/>
              <a:gd name="f109" fmla="+- f7 f108 0"/>
              <a:gd name="f110" fmla="+- f43 0 f108"/>
              <a:gd name="f111" fmla="+- f44 0 f108"/>
              <a:gd name="f112" fmla="*/ f109 f29 1"/>
              <a:gd name="f113" fmla="*/ f110 f29 1"/>
              <a:gd name="f114" fmla="*/ f111 f2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2" t="f112" r="f113" b="f114"/>
            <a:pathLst>
              <a:path>
                <a:moveTo>
                  <a:pt x="f49" y="f50"/>
                </a:moveTo>
                <a:arcTo wR="f51" hR="f52" stAng="f56" swAng="f48"/>
                <a:lnTo>
                  <a:pt x="f50" y="f64"/>
                </a:lnTo>
                <a:arcTo wR="f52" hR="f90" stAng="f95" swAng="f70"/>
                <a:lnTo>
                  <a:pt x="f65" y="f57"/>
                </a:lnTo>
                <a:arcTo wR="f91" hR="f92" stAng="f96" swAng="f87"/>
                <a:lnTo>
                  <a:pt x="f58" y="f49"/>
                </a:lnTo>
                <a:arcTo wR="f93" hR="f51" stAng="f88" swAng="f89"/>
                <a:close/>
              </a:path>
            </a:pathLst>
          </a:custGeom>
          <a:solidFill>
            <a:srgbClr val="EDEDED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dirty="0">
                <a:solidFill>
                  <a:srgbClr val="000000"/>
                </a:solidFill>
                <a:latin typeface="Calibri"/>
              </a:rPr>
              <a:t>E</a:t>
            </a:r>
            <a:endParaRPr lang="en-DE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7A7E9C-9941-D81B-C59B-75DFA8C64C04}"/>
              </a:ext>
            </a:extLst>
          </p:cNvPr>
          <p:cNvSpPr txBox="1"/>
          <p:nvPr/>
        </p:nvSpPr>
        <p:spPr>
          <a:xfrm>
            <a:off x="1490472" y="1217033"/>
            <a:ext cx="1402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8CE0EF-5911-798D-172C-D2F05886858C}"/>
              </a:ext>
            </a:extLst>
          </p:cNvPr>
          <p:cNvSpPr txBox="1"/>
          <p:nvPr/>
        </p:nvSpPr>
        <p:spPr>
          <a:xfrm>
            <a:off x="5740137" y="1205222"/>
            <a:ext cx="1402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</a:t>
            </a:r>
            <a:endParaRPr lang="en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785686-697C-32B8-55AA-E864613C77F0}"/>
              </a:ext>
            </a:extLst>
          </p:cNvPr>
          <p:cNvSpPr txBox="1"/>
          <p:nvPr/>
        </p:nvSpPr>
        <p:spPr>
          <a:xfrm>
            <a:off x="9389358" y="1217033"/>
            <a:ext cx="1402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</a:t>
            </a:r>
            <a:endParaRPr lang="en-DE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ra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</Words>
  <Application>Microsoft Office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Corbel</vt:lpstr>
      <vt:lpstr>Wingdings 2</vt:lpstr>
      <vt:lpstr>Office Theme</vt:lpstr>
      <vt:lpstr>Frame</vt:lpstr>
      <vt:lpstr>Company Name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gilbertmusinguzi13@gmail.com</dc:creator>
  <cp:lastModifiedBy>gilbertmusinguzi13@gmail.com</cp:lastModifiedBy>
  <cp:revision>8</cp:revision>
  <dcterms:created xsi:type="dcterms:W3CDTF">2025-06-03T11:00:17Z</dcterms:created>
  <dcterms:modified xsi:type="dcterms:W3CDTF">2025-06-05T11:37:10Z</dcterms:modified>
</cp:coreProperties>
</file>

<file path=docProps/thumbnail.jpeg>
</file>